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06AA-021F-4133-9E5C-07CBEE95211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58EB-393D-4C43-B543-E43C534DB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931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06AA-021F-4133-9E5C-07CBEE95211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58EB-393D-4C43-B543-E43C534DB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802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06AA-021F-4133-9E5C-07CBEE95211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58EB-393D-4C43-B543-E43C534DB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63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06AA-021F-4133-9E5C-07CBEE95211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58EB-393D-4C43-B543-E43C534DB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81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06AA-021F-4133-9E5C-07CBEE95211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58EB-393D-4C43-B543-E43C534DB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80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06AA-021F-4133-9E5C-07CBEE95211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58EB-393D-4C43-B543-E43C534DB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833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06AA-021F-4133-9E5C-07CBEE95211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58EB-393D-4C43-B543-E43C534DB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970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06AA-021F-4133-9E5C-07CBEE95211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58EB-393D-4C43-B543-E43C534DB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008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06AA-021F-4133-9E5C-07CBEE95211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58EB-393D-4C43-B543-E43C534DB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716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06AA-021F-4133-9E5C-07CBEE95211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58EB-393D-4C43-B543-E43C534DB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647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06AA-021F-4133-9E5C-07CBEE95211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58EB-393D-4C43-B543-E43C534DB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9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B06AA-021F-4133-9E5C-07CBEE95211B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558EB-393D-4C43-B543-E43C534DB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50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hyperlink" Target="https://ru.wikipedia.org/wiki/%D0%97%D0%BE%D0%BB%D0%BE%D1%82%D0%BE%D0%B9_%D0%B2%D0%B5%D0%BA_(%D1%84%D0%B8%D0%BB%D1%8C%D0%BC,_1930)" TargetMode="External"/><Relationship Id="rId7" Type="http://schemas.openxmlformats.org/officeDocument/2006/relationships/image" Target="../media/image2.jpg"/><Relationship Id="rId2" Type="http://schemas.openxmlformats.org/officeDocument/2006/relationships/hyperlink" Target="https://ru.wikipedia.org/wiki/%D0%90%D0%BD%D0%B4%D0%B0%D0%BB%D1%83%D0%B7%D1%81%D0%BA%D0%B8%D0%B9_%D0%BF%D1%91%D1%81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u.wikipedia.org/wiki/%D0%A5%D0%B8%D1%87%D0%BA%D0%BE%D0%BA,_%D0%90%D0%BB%D1%8C%D1%84%D1%80%D0%B5%D0%B4" TargetMode="External"/><Relationship Id="rId5" Type="http://schemas.openxmlformats.org/officeDocument/2006/relationships/hyperlink" Target="https://ru.wikipedia.org/wiki/%D0%97%D0%B0%D0%B2%D0%BE%D1%80%D0%BE%D0%B6%D1%91%D0%BD%D0%BD%D1%8B%D0%B9_(%D1%84%D0%B8%D0%BB%D1%8C%D0%BC)" TargetMode="External"/><Relationship Id="rId4" Type="http://schemas.openxmlformats.org/officeDocument/2006/relationships/hyperlink" Target="https://ru.wikipedia.org/wiki/%D0%91%D1%83%D0%BD%D1%8E%D1%8D%D0%BB%D1%8C,_%D0%9B%D1%83%D0%B8%D1%8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8%D1%81%D0%BF%D0%B0%D0%BD%D1%81%D0%BA%D0%B8%D0%B9_%D1%8F%D0%B7%D1%8B%D0%BA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5696" y="424502"/>
            <a:ext cx="10515600" cy="1108091"/>
          </a:xfrm>
        </p:spPr>
        <p:txBody>
          <a:bodyPr>
            <a:normAutofit fontScale="90000"/>
          </a:bodyPr>
          <a:lstStyle/>
          <a:p>
            <a:r>
              <a:rPr lang="en-US" b="1" i="1" dirty="0" smtClean="0">
                <a:solidFill>
                  <a:srgbClr val="0070C0"/>
                </a:solidFill>
              </a:rPr>
              <a:t>                       </a:t>
            </a:r>
            <a:r>
              <a:rPr lang="ru-RU" b="1" i="1" dirty="0" smtClean="0">
                <a:solidFill>
                  <a:srgbClr val="0070C0"/>
                </a:solidFill>
              </a:rPr>
              <a:t>Дали</a:t>
            </a:r>
            <a:r>
              <a:rPr lang="ru-RU" b="1" i="1" dirty="0">
                <a:solidFill>
                  <a:srgbClr val="0070C0"/>
                </a:solidFill>
              </a:rPr>
              <a:t>, Сальвадор</a:t>
            </a:r>
            <a:br>
              <a:rPr lang="ru-RU" b="1" i="1" dirty="0">
                <a:solidFill>
                  <a:srgbClr val="0070C0"/>
                </a:solidFill>
              </a:rPr>
            </a:br>
            <a:endParaRPr lang="ru-RU" b="1" i="1" dirty="0">
              <a:solidFill>
                <a:srgbClr val="0070C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2059">
            <a:off x="1867511" y="1774238"/>
            <a:ext cx="6871939" cy="4580148"/>
          </a:xfrm>
        </p:spPr>
      </p:pic>
    </p:spTree>
    <p:extLst>
      <p:ext uri="{BB962C8B-B14F-4D97-AF65-F5344CB8AC3E}">
        <p14:creationId xmlns:p14="http://schemas.microsoft.com/office/powerpoint/2010/main" val="162268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</a:rPr>
              <a:t>Работал над фильмами: «</a:t>
            </a: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  <a:hlinkClick r:id="rId2" tooltip="Андалузский пёс"/>
              </a:rPr>
              <a:t>Андалузский пёс</a:t>
            </a: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</a:rPr>
              <a:t>», «</a:t>
            </a: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  <a:hlinkClick r:id="rId3" tooltip="Золотой век (фильм, 1930)"/>
              </a:rPr>
              <a:t>Золотой век</a:t>
            </a: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</a:rPr>
              <a:t>» (режиссёр — </a:t>
            </a: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  <a:hlinkClick r:id="rId4" tooltip="Бунюэль, Луис"/>
              </a:rPr>
              <a:t>Луис Бунюэль</a:t>
            </a: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</a:rPr>
              <a:t>), «</a:t>
            </a: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  <a:hlinkClick r:id="rId5" tooltip="Заворожённый (фильм)"/>
              </a:rPr>
              <a:t>Заворожённый</a:t>
            </a: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</a:rPr>
              <a:t>» (режиссёр — </a:t>
            </a: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  <a:hlinkClick r:id="rId6" tooltip="Хичкок, Альфред"/>
              </a:rPr>
              <a:t>Альфред Хичкок</a:t>
            </a: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</a:rPr>
              <a:t>). Автор книг «Тайная жизнь Сальвадора Дали, рассказанная им самим» (1942</a:t>
            </a: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  <a:r>
              <a:rPr lang="en-US" sz="2400" b="1" i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ru-RU" sz="2400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047">
            <a:off x="838200" y="2070712"/>
            <a:ext cx="5181600" cy="3861163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421">
            <a:off x="6472053" y="1922585"/>
            <a:ext cx="4263240" cy="3961967"/>
          </a:xfrm>
        </p:spPr>
      </p:pic>
    </p:spTree>
    <p:extLst>
      <p:ext uri="{BB962C8B-B14F-4D97-AF65-F5344CB8AC3E}">
        <p14:creationId xmlns:p14="http://schemas.microsoft.com/office/powerpoint/2010/main" val="2302648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9" y="213756"/>
            <a:ext cx="3055318" cy="1698171"/>
          </a:xfrm>
        </p:spPr>
        <p:txBody>
          <a:bodyPr>
            <a:noAutofit/>
          </a:bodyPr>
          <a:lstStyle/>
          <a:p>
            <a:r>
              <a:rPr lang="ru-RU" sz="6000" b="1" dirty="0"/>
              <a:t>Детство</a:t>
            </a:r>
            <a:br>
              <a:rPr lang="ru-RU" sz="6000" b="1" dirty="0"/>
            </a:br>
            <a:endParaRPr lang="ru-RU" sz="6000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66" b="19266"/>
          <a:stretch>
            <a:fillRect/>
          </a:stretch>
        </p:blipFill>
        <p:spPr>
          <a:xfrm>
            <a:off x="5212026" y="571789"/>
            <a:ext cx="6178988" cy="4878985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sz="3400" i="1" dirty="0"/>
              <a:t>Сальвадор Дали родился в Испании 11 мая </a:t>
            </a:r>
            <a:r>
              <a:rPr lang="ru-RU" sz="3400" i="1" dirty="0" smtClean="0"/>
              <a:t>1904 года</a:t>
            </a:r>
            <a:r>
              <a:rPr lang="ru-RU" sz="3400" i="1" dirty="0"/>
              <a:t> в городе Фигерасе, провинция </a:t>
            </a:r>
            <a:r>
              <a:rPr lang="ru-RU" sz="3400" i="1" dirty="0" smtClean="0"/>
              <a:t>Жирона </a:t>
            </a:r>
            <a:r>
              <a:rPr lang="ru-RU" sz="3400" i="1" dirty="0"/>
              <a:t>в семье зажиточного нотариуса. По национальности был </a:t>
            </a:r>
            <a:r>
              <a:rPr lang="ru-RU" sz="3400" i="1" dirty="0" smtClean="0"/>
              <a:t>каталонцем, </a:t>
            </a:r>
            <a:r>
              <a:rPr lang="ru-RU" sz="3400" i="1" dirty="0"/>
              <a:t>воспринимал себя в этом качестве и настаивал на этой своей особенности. У него была сестра, Анна Мария Дали </a:t>
            </a:r>
            <a:r>
              <a:rPr lang="ru-RU" sz="3400" i="1" dirty="0" smtClean="0"/>
              <a:t>(цс</a:t>
            </a:r>
            <a:r>
              <a:rPr lang="ru-RU" sz="3400" i="1" dirty="0" smtClean="0">
                <a:hlinkClick r:id="rId3" tooltip="Испанский язык"/>
              </a:rPr>
              <a:t>.</a:t>
            </a:r>
            <a:r>
              <a:rPr lang="ru-RU" sz="3400" i="1" dirty="0"/>
              <a:t> Anna Maria Dalí, 6 января 1908 — 16 мая 1989), и старший брат (12 октября 1901 — 1 августа 1903), который умер от менингита</a:t>
            </a:r>
            <a:r>
              <a:rPr lang="ru-RU" sz="3400" i="1" dirty="0" smtClean="0"/>
              <a:t>.</a:t>
            </a:r>
            <a:r>
              <a:rPr lang="ru-RU" sz="3400" i="1" dirty="0"/>
              <a:t> В детстве Дали был сообразительным, но заносчивым и неуправляемым ребёнком. Однажды он затеял скандал на торговой площади ради леденца, вокруг собралась толпа, и полицейские попросили хозяина лавки открыть её во время </a:t>
            </a:r>
            <a:r>
              <a:rPr lang="ru-RU" sz="3400" i="1" dirty="0" smtClean="0"/>
              <a:t>сиесты</a:t>
            </a:r>
            <a:r>
              <a:rPr lang="ru-RU" sz="3400" i="1" dirty="0"/>
              <a:t> и подарить мальчику сладость. Он добивался своего капризами и симуляцией, всегда стремился выделиться и привлечь к себе внимание.</a:t>
            </a:r>
          </a:p>
          <a:p>
            <a:r>
              <a:rPr lang="ru-RU" sz="3400" dirty="0" smtClean="0"/>
              <a:t/>
            </a:r>
            <a:br>
              <a:rPr lang="ru-RU" sz="3400" dirty="0" smtClean="0"/>
            </a:br>
            <a:endParaRPr lang="ru-RU" sz="3400" dirty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4737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843148"/>
            <a:ext cx="2841563" cy="1365662"/>
          </a:xfrm>
        </p:spPr>
        <p:txBody>
          <a:bodyPr>
            <a:normAutofit/>
          </a:bodyPr>
          <a:lstStyle/>
          <a:p>
            <a:r>
              <a:rPr lang="ru-RU" sz="4400" b="1" dirty="0"/>
              <a:t>Юность</a:t>
            </a:r>
            <a:br>
              <a:rPr lang="ru-RU" sz="4400" b="1" dirty="0"/>
            </a:br>
            <a:endParaRPr lang="ru-RU" sz="4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839788" y="2351314"/>
            <a:ext cx="3932237" cy="4144489"/>
          </a:xfrm>
        </p:spPr>
        <p:txBody>
          <a:bodyPr>
            <a:normAutofit fontScale="85000" lnSpcReduction="10000"/>
          </a:bodyPr>
          <a:lstStyle/>
          <a:p>
            <a:r>
              <a:rPr lang="ru-RU" sz="1800" dirty="0"/>
              <a:t>В 1921 году на 47 году жизни от рака груди умирает мать. Для Дали это стало трагедией. В том же году он поступает в Академию Сан-Фернандо. Рисунок, подготовленный им для экзамена, показался слишком мал смотрителю, о чём он сообщил отцу, а тот, в свою очередь, сыну. Юный Сальвадор стер весь рисунок с полотна и решил нарисовать новый. Но у него до итоговой оценки оставалось всего 3 дня. Однако юноша не спешил с работой, чем очень беспокоил своего отца, который и без того за долгие годы натерпелся его причуд. В конце концов юный Дали сообщил, что рисунок готов, но он был даже меньше предыдущего, и это стало ударом для </a:t>
            </a:r>
            <a:r>
              <a:rPr lang="ru-RU" sz="1800" dirty="0" smtClean="0"/>
              <a:t>отца </a:t>
            </a:r>
            <a:r>
              <a:rPr lang="ru-RU" sz="1800" dirty="0"/>
              <a:t>На удивление, преподаватели в силу чрезвычайно высокого мастерства сделали исключение и приняли молодого эксцентрика в академию.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00" b="18100"/>
          <a:stretch>
            <a:fillRect/>
          </a:stretch>
        </p:blipFill>
        <p:spPr>
          <a:xfrm>
            <a:off x="5206939" y="700644"/>
            <a:ext cx="6172200" cy="5041653"/>
          </a:xfrm>
        </p:spPr>
      </p:pic>
    </p:spTree>
    <p:extLst>
      <p:ext uri="{BB962C8B-B14F-4D97-AF65-F5344CB8AC3E}">
        <p14:creationId xmlns:p14="http://schemas.microsoft.com/office/powerpoint/2010/main" val="1943601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51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                       Дали, Сальвадор </vt:lpstr>
      <vt:lpstr>Работал над фильмами: «Андалузский пёс», «Золотой век» (режиссёр — Луис Бунюэль), «Заворожённый» (режиссёр — Альфред Хичкок). Автор книг «Тайная жизнь Сальвадора Дали, рассказанная им самим» (1942).</vt:lpstr>
      <vt:lpstr>Детство </vt:lpstr>
      <vt:lpstr>Юность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Ալեն Կոշկարյան</dc:creator>
  <cp:lastModifiedBy>Ալեն Կոշկարյան</cp:lastModifiedBy>
  <cp:revision>5</cp:revision>
  <dcterms:created xsi:type="dcterms:W3CDTF">2021-04-05T12:59:01Z</dcterms:created>
  <dcterms:modified xsi:type="dcterms:W3CDTF">2021-04-05T13:39:22Z</dcterms:modified>
</cp:coreProperties>
</file>